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sldIdLst>
    <p:sldId id="256" r:id="rId5"/>
    <p:sldId id="258" r:id="rId6"/>
    <p:sldId id="266" r:id="rId7"/>
    <p:sldId id="259" r:id="rId8"/>
    <p:sldId id="261" r:id="rId9"/>
    <p:sldId id="263" r:id="rId10"/>
    <p:sldId id="262" r:id="rId11"/>
  </p:sldIdLst>
  <p:sldSz cx="12192000" cy="6858000"/>
  <p:notesSz cx="6858000" cy="9144000"/>
  <p:embeddedFontLst>
    <p:embeddedFont>
      <p:font typeface="Adler" panose="020B0604020202020204"/>
      <p:regular r:id="rId12"/>
    </p:embeddedFon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Quikhand" panose="020B0604020202020204" charset="0"/>
      <p:regular r:id="rId19"/>
    </p:embeddedFont>
    <p:embeddedFont>
      <p:font typeface="The Serif Hand Black" panose="03070902030502020204" pitchFamily="66" charset="0"/>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373E"/>
    <a:srgbClr val="5C4B5D"/>
    <a:srgbClr val="211D12"/>
    <a:srgbClr val="513D4C"/>
    <a:srgbClr val="E8E0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12BE44-4C2F-4C93-AF0C-4EEEFC30E8A9}" v="9" dt="2020-12-02T08:46:14.6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98" d="100"/>
          <a:sy n="98" d="100"/>
        </p:scale>
        <p:origin x="102"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font" Target="fonts/font1.fntdata"/><Relationship Id="rId17" Type="http://schemas.openxmlformats.org/officeDocument/2006/relationships/font" Target="fonts/font6.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3.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B0A51-D009-4CA1-84D9-AE65690D20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0D252-9A74-4E55-A370-AE8245507D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BB92A0-BC30-4F05-831F-82565D1D189B}"/>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5" name="Footer Placeholder 4">
            <a:extLst>
              <a:ext uri="{FF2B5EF4-FFF2-40B4-BE49-F238E27FC236}">
                <a16:creationId xmlns:a16="http://schemas.microsoft.com/office/drawing/2014/main" id="{53E6C198-3F6B-4D91-BCD2-1AE2FE2FC4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8C6FB3-AE6A-48EB-A82F-7342BE8BF186}"/>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396966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8DCC-85AC-43A0-8B4F-17604C864E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1962E2-727D-42BD-944F-5E64BBA9DE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D62DEF-BF8B-4F22-8F0A-1294934B8C2E}"/>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5" name="Footer Placeholder 4">
            <a:extLst>
              <a:ext uri="{FF2B5EF4-FFF2-40B4-BE49-F238E27FC236}">
                <a16:creationId xmlns:a16="http://schemas.microsoft.com/office/drawing/2014/main" id="{906FAA1E-72ED-43E4-9E1A-C9E57BE466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20A52D-442E-4F85-92A9-550895DF702E}"/>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206557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65642-09E8-4B8A-A893-A73DBB4411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15D69E-9CAF-4145-B16E-C7F23844CA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381359-3281-487F-AF5B-1A37A1DF6988}"/>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5" name="Footer Placeholder 4">
            <a:extLst>
              <a:ext uri="{FF2B5EF4-FFF2-40B4-BE49-F238E27FC236}">
                <a16:creationId xmlns:a16="http://schemas.microsoft.com/office/drawing/2014/main" id="{348E9588-5E6D-4575-9473-77BDDA4D54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464C1F-5DD2-461A-8CE2-72D184CF3B35}"/>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3678212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B0213-E310-4310-BE20-F04C8D5C3A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660E3C-8276-4265-9EDF-8A2103DAAB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CB06EE-DBD2-45E6-BDF5-368D86348E6D}"/>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5" name="Footer Placeholder 4">
            <a:extLst>
              <a:ext uri="{FF2B5EF4-FFF2-40B4-BE49-F238E27FC236}">
                <a16:creationId xmlns:a16="http://schemas.microsoft.com/office/drawing/2014/main" id="{E21F6CEE-A32F-4B8B-8267-83C599D580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8BAFAB-1A17-4A0F-BC6B-29C0D279419F}"/>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4028267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8D842-864D-43E4-88E1-B7CD9184B6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E66245D-DA4F-4692-A032-56A8140ABB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1F99E8-4F64-46F2-BBB6-0146B38FA96B}"/>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5" name="Footer Placeholder 4">
            <a:extLst>
              <a:ext uri="{FF2B5EF4-FFF2-40B4-BE49-F238E27FC236}">
                <a16:creationId xmlns:a16="http://schemas.microsoft.com/office/drawing/2014/main" id="{583C165C-47C3-4193-8713-323EDF411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BA0D6F-A9FD-4C25-BB37-8BE25DB1537C}"/>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42871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D5FA5-01F6-4026-8773-D5F85978AC6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4C6565-CFAF-479F-A801-0A42A6AC31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501D43-B745-4B73-AF2B-45D02CEC95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5BAA0D0-36AC-4EFB-A41B-F0551962DD92}"/>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6" name="Footer Placeholder 5">
            <a:extLst>
              <a:ext uri="{FF2B5EF4-FFF2-40B4-BE49-F238E27FC236}">
                <a16:creationId xmlns:a16="http://schemas.microsoft.com/office/drawing/2014/main" id="{87354B22-FE39-4F32-AB3A-50F99F9A9E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C3F273-33E0-445D-BBCC-E810CAB2A895}"/>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99476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D698-4623-48D8-9C13-47C9D58F64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6C954B-A33A-4A11-9A91-DFBE5011FC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94CA0C-FB58-4C05-A68F-3B173A58CF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D2E0E8-059F-4BE7-B6C1-36894FFF97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4D9211-B6DA-4FCE-AC34-0C8A6B8831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D9F052-8BF8-4C53-9BBD-316E723AFE1D}"/>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8" name="Footer Placeholder 7">
            <a:extLst>
              <a:ext uri="{FF2B5EF4-FFF2-40B4-BE49-F238E27FC236}">
                <a16:creationId xmlns:a16="http://schemas.microsoft.com/office/drawing/2014/main" id="{21FB29E0-8217-4268-AFD7-5C82CC0C12B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2759815-57EE-4F47-B2E4-2ED6B5411213}"/>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848132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DD80-8F04-494F-A4E5-56DD3E6B5A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427361-339F-4017-BFE2-8F0800CD8D23}"/>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4" name="Footer Placeholder 3">
            <a:extLst>
              <a:ext uri="{FF2B5EF4-FFF2-40B4-BE49-F238E27FC236}">
                <a16:creationId xmlns:a16="http://schemas.microsoft.com/office/drawing/2014/main" id="{8FB42F9A-65BC-4CA7-9090-B0B8695AAC9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303D0E5-BF40-48B5-ACA0-921A64AAE2A2}"/>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250412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267C2-6FA8-4FF5-8E28-56731B647A14}"/>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3" name="Footer Placeholder 2">
            <a:extLst>
              <a:ext uri="{FF2B5EF4-FFF2-40B4-BE49-F238E27FC236}">
                <a16:creationId xmlns:a16="http://schemas.microsoft.com/office/drawing/2014/main" id="{C0D90C35-BCAE-43B2-B170-F1222CCA9A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D47F8D-99EE-4E88-A601-25AD6BD10AB0}"/>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3939287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033A-FE4D-4CBC-8A04-72A6EE9AC8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691602-74EC-4091-A242-C5B8F034C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7D38919-799C-4639-86D2-D6137124B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3D3E21-C34E-4275-B455-C844CAF08E1D}"/>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6" name="Footer Placeholder 5">
            <a:extLst>
              <a:ext uri="{FF2B5EF4-FFF2-40B4-BE49-F238E27FC236}">
                <a16:creationId xmlns:a16="http://schemas.microsoft.com/office/drawing/2014/main" id="{2FF0CA3E-BFCF-4FA5-8AA4-92BFA066CEE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EB3BF7-6344-4CD2-9BBE-11D4E6E46CC4}"/>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2933188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791F-5FCC-4BE7-81E3-B7BE01C76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86CBCD-2AEF-45B1-9FC5-2BCBE1678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DB96EFA-7E02-467D-BE21-B93DFECEA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08612-0A55-4020-AE3D-CEB03FDF6D72}"/>
              </a:ext>
            </a:extLst>
          </p:cNvPr>
          <p:cNvSpPr>
            <a:spLocks noGrp="1"/>
          </p:cNvSpPr>
          <p:nvPr>
            <p:ph type="dt" sz="half" idx="10"/>
          </p:nvPr>
        </p:nvSpPr>
        <p:spPr/>
        <p:txBody>
          <a:bodyPr/>
          <a:lstStyle/>
          <a:p>
            <a:fld id="{FDEED0D8-A9F5-42DB-A33D-A8A953751A7E}" type="datetimeFigureOut">
              <a:rPr lang="en-GB" smtClean="0"/>
              <a:t>16/12/2020</a:t>
            </a:fld>
            <a:endParaRPr lang="en-GB"/>
          </a:p>
        </p:txBody>
      </p:sp>
      <p:sp>
        <p:nvSpPr>
          <p:cNvPr id="6" name="Footer Placeholder 5">
            <a:extLst>
              <a:ext uri="{FF2B5EF4-FFF2-40B4-BE49-F238E27FC236}">
                <a16:creationId xmlns:a16="http://schemas.microsoft.com/office/drawing/2014/main" id="{C4109B05-9AFB-43F6-8B17-51FE3A7CC9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4ED58D-330F-4978-97D3-BB4D1AF31B53}"/>
              </a:ext>
            </a:extLst>
          </p:cNvPr>
          <p:cNvSpPr>
            <a:spLocks noGrp="1"/>
          </p:cNvSpPr>
          <p:nvPr>
            <p:ph type="sldNum" sz="quarter" idx="12"/>
          </p:nvPr>
        </p:nvSpPr>
        <p:spPr/>
        <p:txBody>
          <a:bodyPr/>
          <a:lstStyle/>
          <a:p>
            <a:fld id="{AC538B8B-F5A7-4A13-86D7-0678FE9514B0}" type="slidenum">
              <a:rPr lang="en-GB" smtClean="0"/>
              <a:t>‹#›</a:t>
            </a:fld>
            <a:endParaRPr lang="en-GB"/>
          </a:p>
        </p:txBody>
      </p:sp>
    </p:spTree>
    <p:extLst>
      <p:ext uri="{BB962C8B-B14F-4D97-AF65-F5344CB8AC3E}">
        <p14:creationId xmlns:p14="http://schemas.microsoft.com/office/powerpoint/2010/main" val="191064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C03542-733E-42F6-BB99-066B22E723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4D3999-01E2-4964-85E5-E151E512C9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07B347-D945-4AA5-8C0F-8A2E538A4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ED0D8-A9F5-42DB-A33D-A8A953751A7E}" type="datetimeFigureOut">
              <a:rPr lang="en-GB" smtClean="0"/>
              <a:t>16/12/2020</a:t>
            </a:fld>
            <a:endParaRPr lang="en-GB"/>
          </a:p>
        </p:txBody>
      </p:sp>
      <p:sp>
        <p:nvSpPr>
          <p:cNvPr id="5" name="Footer Placeholder 4">
            <a:extLst>
              <a:ext uri="{FF2B5EF4-FFF2-40B4-BE49-F238E27FC236}">
                <a16:creationId xmlns:a16="http://schemas.microsoft.com/office/drawing/2014/main" id="{ECFD0109-439B-4C1D-AB99-8331A1ADB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2546666-66B4-447A-B49E-4B9311BB24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38B8B-F5A7-4A13-86D7-0678FE9514B0}" type="slidenum">
              <a:rPr lang="en-GB" smtClean="0"/>
              <a:t>‹#›</a:t>
            </a:fld>
            <a:endParaRPr lang="en-GB"/>
          </a:p>
        </p:txBody>
      </p:sp>
    </p:spTree>
    <p:extLst>
      <p:ext uri="{BB962C8B-B14F-4D97-AF65-F5344CB8AC3E}">
        <p14:creationId xmlns:p14="http://schemas.microsoft.com/office/powerpoint/2010/main" val="2889329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1D1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4CCF-B5A9-4866-AE1D-4707EC700BC3}"/>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CE36640-D383-489A-9672-226C37E065B8}"/>
              </a:ext>
            </a:extLst>
          </p:cNvPr>
          <p:cNvSpPr>
            <a:spLocks noGrp="1"/>
          </p:cNvSpPr>
          <p:nvPr>
            <p:ph type="subTitle" idx="1"/>
          </p:nvPr>
        </p:nvSpPr>
        <p:spPr/>
        <p:txBody>
          <a:bodyPr/>
          <a:lstStyle/>
          <a:p>
            <a:endParaRPr lang="en-GB"/>
          </a:p>
        </p:txBody>
      </p:sp>
      <p:sp>
        <p:nvSpPr>
          <p:cNvPr id="4" name="TextBox 3">
            <a:extLst>
              <a:ext uri="{FF2B5EF4-FFF2-40B4-BE49-F238E27FC236}">
                <a16:creationId xmlns:a16="http://schemas.microsoft.com/office/drawing/2014/main" id="{59164BF9-92E8-4C1E-9FF7-B6C40BCA1AF6}"/>
              </a:ext>
            </a:extLst>
          </p:cNvPr>
          <p:cNvSpPr txBox="1"/>
          <p:nvPr/>
        </p:nvSpPr>
        <p:spPr>
          <a:xfrm>
            <a:off x="4457700" y="653143"/>
            <a:ext cx="3526971" cy="369332"/>
          </a:xfrm>
          <a:prstGeom prst="rect">
            <a:avLst/>
          </a:prstGeom>
          <a:noFill/>
        </p:spPr>
        <p:txBody>
          <a:bodyPr wrap="square" rtlCol="0">
            <a:spAutoFit/>
          </a:bodyPr>
          <a:lstStyle/>
          <a:p>
            <a:endParaRPr lang="en-GB" dirty="0">
              <a:latin typeface="Quikhand" panose="02000000000000000000" pitchFamily="2" charset="0"/>
            </a:endParaRPr>
          </a:p>
        </p:txBody>
      </p:sp>
      <p:pic>
        <p:nvPicPr>
          <p:cNvPr id="6" name="Picture 5">
            <a:extLst>
              <a:ext uri="{FF2B5EF4-FFF2-40B4-BE49-F238E27FC236}">
                <a16:creationId xmlns:a16="http://schemas.microsoft.com/office/drawing/2014/main" id="{5D850387-0683-4DB9-BF77-A9E4D968A8E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38090" y="-991530"/>
            <a:ext cx="12899572" cy="8598947"/>
          </a:xfrm>
          <a:prstGeom prst="rect">
            <a:avLst/>
          </a:prstGeom>
        </p:spPr>
      </p:pic>
      <p:sp>
        <p:nvSpPr>
          <p:cNvPr id="7" name="TextBox 6">
            <a:extLst>
              <a:ext uri="{FF2B5EF4-FFF2-40B4-BE49-F238E27FC236}">
                <a16:creationId xmlns:a16="http://schemas.microsoft.com/office/drawing/2014/main" id="{1A87C14F-4755-4549-B987-20F730D34DAA}"/>
              </a:ext>
            </a:extLst>
          </p:cNvPr>
          <p:cNvSpPr txBox="1"/>
          <p:nvPr/>
        </p:nvSpPr>
        <p:spPr>
          <a:xfrm>
            <a:off x="716280" y="2147416"/>
            <a:ext cx="5014687" cy="1938992"/>
          </a:xfrm>
          <a:prstGeom prst="rect">
            <a:avLst/>
          </a:prstGeom>
          <a:noFill/>
        </p:spPr>
        <p:txBody>
          <a:bodyPr wrap="square" rtlCol="0">
            <a:spAutoFit/>
          </a:bodyPr>
          <a:lstStyle/>
          <a:p>
            <a:r>
              <a:rPr lang="en-GB" sz="6000" dirty="0">
                <a:solidFill>
                  <a:srgbClr val="E8E0DE"/>
                </a:solidFill>
                <a:latin typeface="Adler" panose="00000400000000000000" pitchFamily="2" charset="0"/>
              </a:rPr>
              <a:t>Soul Sessions</a:t>
            </a:r>
          </a:p>
        </p:txBody>
      </p:sp>
      <p:sp>
        <p:nvSpPr>
          <p:cNvPr id="8" name="Rectangle 7">
            <a:extLst>
              <a:ext uri="{FF2B5EF4-FFF2-40B4-BE49-F238E27FC236}">
                <a16:creationId xmlns:a16="http://schemas.microsoft.com/office/drawing/2014/main" id="{4B424607-21CB-4B12-AB3E-E74E69A4B54A}"/>
              </a:ext>
            </a:extLst>
          </p:cNvPr>
          <p:cNvSpPr/>
          <p:nvPr/>
        </p:nvSpPr>
        <p:spPr>
          <a:xfrm>
            <a:off x="716280" y="4486856"/>
            <a:ext cx="3035300" cy="1101135"/>
          </a:xfrm>
          <a:prstGeom prst="rect">
            <a:avLst/>
          </a:prstGeom>
        </p:spPr>
        <p:txBody>
          <a:bodyPr wrap="square">
            <a:spAutoFit/>
          </a:bodyPr>
          <a:lstStyle/>
          <a:p>
            <a:pPr>
              <a:lnSpc>
                <a:spcPct val="105000"/>
              </a:lnSpc>
              <a:spcAft>
                <a:spcPts val="800"/>
              </a:spcAft>
            </a:pPr>
            <a:r>
              <a:rPr lang="en-GB" sz="3200" dirty="0">
                <a:solidFill>
                  <a:schemeClr val="bg1"/>
                </a:solidFill>
                <a:latin typeface="The Serif Hand Black" panose="03070902030502020204" pitchFamily="66" charset="0"/>
                <a:ea typeface="Calibri" panose="020F0502020204030204" pitchFamily="34" charset="0"/>
                <a:cs typeface="Miriam" panose="020B0604020202020204" pitchFamily="34" charset="-79"/>
              </a:rPr>
              <a:t>THOUGHTS AND REFLECTIONS TO ENCOURAGE THE SOUL</a:t>
            </a:r>
            <a:endParaRPr lang="en-GB" sz="2000" dirty="0">
              <a:solidFill>
                <a:schemeClr val="bg1"/>
              </a:solidFill>
              <a:effectLst/>
              <a:latin typeface="The Serif Hand Black" panose="03070902030502020204" pitchFamily="66" charset="0"/>
              <a:ea typeface="Calibri" panose="020F0502020204030204" pitchFamily="34" charset="0"/>
              <a:cs typeface="Miriam" panose="020B0604020202020204" pitchFamily="34" charset="-79"/>
            </a:endParaRPr>
          </a:p>
        </p:txBody>
      </p:sp>
      <p:sp>
        <p:nvSpPr>
          <p:cNvPr id="9" name="Rectangle 8">
            <a:extLst>
              <a:ext uri="{FF2B5EF4-FFF2-40B4-BE49-F238E27FC236}">
                <a16:creationId xmlns:a16="http://schemas.microsoft.com/office/drawing/2014/main" id="{E17393F2-BC0E-4C95-8C78-B40C7E0A2DDD}"/>
              </a:ext>
            </a:extLst>
          </p:cNvPr>
          <p:cNvSpPr/>
          <p:nvPr/>
        </p:nvSpPr>
        <p:spPr>
          <a:xfrm>
            <a:off x="1524000" y="3178169"/>
            <a:ext cx="1160895" cy="1569660"/>
          </a:xfrm>
          <a:prstGeom prst="rect">
            <a:avLst/>
          </a:prstGeom>
        </p:spPr>
        <p:txBody>
          <a:bodyPr wrap="none">
            <a:spAutoFit/>
          </a:bodyPr>
          <a:lstStyle/>
          <a:p>
            <a:r>
              <a:rPr lang="en-GB" sz="9600" dirty="0">
                <a:solidFill>
                  <a:srgbClr val="E8E0DE"/>
                </a:solidFill>
                <a:latin typeface="Adler" panose="00000400000000000000" pitchFamily="2" charset="0"/>
              </a:rPr>
              <a:t>_</a:t>
            </a:r>
          </a:p>
        </p:txBody>
      </p:sp>
      <p:pic>
        <p:nvPicPr>
          <p:cNvPr id="12" name="bensound-adventure">
            <a:hlinkClick r:id="" action="ppaction://media"/>
            <a:extLst>
              <a:ext uri="{FF2B5EF4-FFF2-40B4-BE49-F238E27FC236}">
                <a16:creationId xmlns:a16="http://schemas.microsoft.com/office/drawing/2014/main" id="{A10FF262-541D-4888-A136-F2FD701B4F3C}"/>
              </a:ext>
            </a:extLst>
          </p:cNvPr>
          <p:cNvPicPr>
            <a:picLocks noChangeAspect="1"/>
          </p:cNvPicPr>
          <p:nvPr>
            <a:audioFile r:link="rId1"/>
            <p:extLst>
              <p:ext uri="{DAA4B4D4-6D71-4841-9C94-3DE7FCFB9230}">
                <p14:media xmlns:p14="http://schemas.microsoft.com/office/powerpoint/2010/main" r:embed="rId2">
                  <p14:trim end="167026.0416"/>
                  <p14:fade out="4000"/>
                </p14:media>
              </p:ext>
            </p:extLst>
          </p:nvPr>
        </p:nvPicPr>
        <p:blipFill>
          <a:blip r:embed="rId5"/>
          <a:stretch>
            <a:fillRect/>
          </a:stretch>
        </p:blipFill>
        <p:spPr>
          <a:xfrm>
            <a:off x="11365149" y="6061953"/>
            <a:ext cx="288000" cy="288000"/>
          </a:xfrm>
          <a:prstGeom prst="rect">
            <a:avLst/>
          </a:prstGeom>
        </p:spPr>
      </p:pic>
    </p:spTree>
    <p:extLst>
      <p:ext uri="{BB962C8B-B14F-4D97-AF65-F5344CB8AC3E}">
        <p14:creationId xmlns:p14="http://schemas.microsoft.com/office/powerpoint/2010/main" val="4248554368"/>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par>
                          <p:cTn id="7" fill="hold">
                            <p:stCondLst>
                              <p:cond delay="0"/>
                            </p:stCondLst>
                            <p:childTnLst>
                              <p:par>
                                <p:cTn id="8" presetID="10" presetClass="entr" presetSubtype="0" fill="hold" grpId="0" nodeType="afterEffect">
                                  <p:stCondLst>
                                    <p:cond delay="525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12"/>
                </p:tgtEl>
              </p:cMediaNode>
            </p:audio>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A4CCF-B5A9-4866-AE1D-4707EC700BC3}"/>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CE36640-D383-489A-9672-226C37E065B8}"/>
              </a:ext>
            </a:extLst>
          </p:cNvPr>
          <p:cNvSpPr>
            <a:spLocks noGrp="1"/>
          </p:cNvSpPr>
          <p:nvPr>
            <p:ph type="subTitle" idx="1"/>
          </p:nvPr>
        </p:nvSpPr>
        <p:spPr/>
        <p:txBody>
          <a:bodyPr/>
          <a:lstStyle/>
          <a:p>
            <a:endParaRPr lang="en-GB"/>
          </a:p>
        </p:txBody>
      </p:sp>
      <p:sp>
        <p:nvSpPr>
          <p:cNvPr id="4" name="TextBox 3">
            <a:extLst>
              <a:ext uri="{FF2B5EF4-FFF2-40B4-BE49-F238E27FC236}">
                <a16:creationId xmlns:a16="http://schemas.microsoft.com/office/drawing/2014/main" id="{59164BF9-92E8-4C1E-9FF7-B6C40BCA1AF6}"/>
              </a:ext>
            </a:extLst>
          </p:cNvPr>
          <p:cNvSpPr txBox="1"/>
          <p:nvPr/>
        </p:nvSpPr>
        <p:spPr>
          <a:xfrm>
            <a:off x="4457700" y="653143"/>
            <a:ext cx="3526971" cy="369332"/>
          </a:xfrm>
          <a:prstGeom prst="rect">
            <a:avLst/>
          </a:prstGeom>
          <a:noFill/>
        </p:spPr>
        <p:txBody>
          <a:bodyPr wrap="square" rtlCol="0">
            <a:spAutoFit/>
          </a:bodyPr>
          <a:lstStyle/>
          <a:p>
            <a:endParaRPr lang="en-GB" dirty="0">
              <a:latin typeface="Quikhand" panose="02000000000000000000" pitchFamily="2" charset="0"/>
            </a:endParaRPr>
          </a:p>
        </p:txBody>
      </p:sp>
      <p:pic>
        <p:nvPicPr>
          <p:cNvPr id="6" name="Picture 5">
            <a:extLst>
              <a:ext uri="{FF2B5EF4-FFF2-40B4-BE49-F238E27FC236}">
                <a16:creationId xmlns:a16="http://schemas.microsoft.com/office/drawing/2014/main" id="{5D850387-0683-4DB9-BF77-A9E4D968A8E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437820" y="-989166"/>
            <a:ext cx="12899572" cy="8598947"/>
          </a:xfrm>
          <a:prstGeom prst="rect">
            <a:avLst/>
          </a:prstGeom>
        </p:spPr>
      </p:pic>
      <p:sp>
        <p:nvSpPr>
          <p:cNvPr id="7" name="TextBox 6">
            <a:extLst>
              <a:ext uri="{FF2B5EF4-FFF2-40B4-BE49-F238E27FC236}">
                <a16:creationId xmlns:a16="http://schemas.microsoft.com/office/drawing/2014/main" id="{1A87C14F-4755-4549-B987-20F730D34DAA}"/>
              </a:ext>
            </a:extLst>
          </p:cNvPr>
          <p:cNvSpPr txBox="1"/>
          <p:nvPr/>
        </p:nvSpPr>
        <p:spPr>
          <a:xfrm>
            <a:off x="716280" y="2147416"/>
            <a:ext cx="5014687" cy="1938992"/>
          </a:xfrm>
          <a:prstGeom prst="rect">
            <a:avLst/>
          </a:prstGeom>
          <a:noFill/>
        </p:spPr>
        <p:txBody>
          <a:bodyPr wrap="square" rtlCol="0">
            <a:spAutoFit/>
          </a:bodyPr>
          <a:lstStyle/>
          <a:p>
            <a:r>
              <a:rPr lang="en-GB" sz="6000" dirty="0">
                <a:solidFill>
                  <a:srgbClr val="E8E0DE"/>
                </a:solidFill>
                <a:latin typeface="Adler" panose="00000400000000000000" pitchFamily="2" charset="0"/>
              </a:rPr>
              <a:t>Soul Sessions</a:t>
            </a:r>
          </a:p>
        </p:txBody>
      </p:sp>
      <p:sp>
        <p:nvSpPr>
          <p:cNvPr id="8" name="Rectangle 7">
            <a:extLst>
              <a:ext uri="{FF2B5EF4-FFF2-40B4-BE49-F238E27FC236}">
                <a16:creationId xmlns:a16="http://schemas.microsoft.com/office/drawing/2014/main" id="{4B424607-21CB-4B12-AB3E-E74E69A4B54A}"/>
              </a:ext>
            </a:extLst>
          </p:cNvPr>
          <p:cNvSpPr/>
          <p:nvPr/>
        </p:nvSpPr>
        <p:spPr>
          <a:xfrm>
            <a:off x="716280" y="4481835"/>
            <a:ext cx="3035300" cy="584071"/>
          </a:xfrm>
          <a:prstGeom prst="rect">
            <a:avLst/>
          </a:prstGeom>
        </p:spPr>
        <p:txBody>
          <a:bodyPr wrap="square">
            <a:spAutoFit/>
          </a:bodyPr>
          <a:lstStyle/>
          <a:p>
            <a:pPr>
              <a:lnSpc>
                <a:spcPct val="105000"/>
              </a:lnSpc>
              <a:spcAft>
                <a:spcPts val="800"/>
              </a:spcAft>
            </a:pPr>
            <a:r>
              <a:rPr lang="en-GB" sz="3200" dirty="0">
                <a:solidFill>
                  <a:schemeClr val="bg1"/>
                </a:solidFill>
                <a:latin typeface="The Serif Hand Black" panose="03070902030502020204" pitchFamily="66" charset="0"/>
                <a:ea typeface="Calibri" panose="020F0502020204030204" pitchFamily="34" charset="0"/>
                <a:cs typeface="Miriam" panose="020B0604020202020204" pitchFamily="34" charset="-79"/>
              </a:rPr>
              <a:t>Advent - peace</a:t>
            </a:r>
            <a:endParaRPr lang="en-GB" sz="3200" dirty="0">
              <a:solidFill>
                <a:schemeClr val="bg1"/>
              </a:solidFill>
              <a:effectLst/>
              <a:latin typeface="The Serif Hand Black" panose="03070902030502020204" pitchFamily="66" charset="0"/>
              <a:ea typeface="Calibri" panose="020F0502020204030204" pitchFamily="34" charset="0"/>
              <a:cs typeface="Miriam" panose="020B0604020202020204" pitchFamily="34" charset="-79"/>
            </a:endParaRPr>
          </a:p>
        </p:txBody>
      </p:sp>
      <p:sp>
        <p:nvSpPr>
          <p:cNvPr id="9" name="Rectangle 8">
            <a:extLst>
              <a:ext uri="{FF2B5EF4-FFF2-40B4-BE49-F238E27FC236}">
                <a16:creationId xmlns:a16="http://schemas.microsoft.com/office/drawing/2014/main" id="{E17393F2-BC0E-4C95-8C78-B40C7E0A2DDD}"/>
              </a:ext>
            </a:extLst>
          </p:cNvPr>
          <p:cNvSpPr/>
          <p:nvPr/>
        </p:nvSpPr>
        <p:spPr>
          <a:xfrm>
            <a:off x="1524000" y="3178169"/>
            <a:ext cx="1160895" cy="1569660"/>
          </a:xfrm>
          <a:prstGeom prst="rect">
            <a:avLst/>
          </a:prstGeom>
        </p:spPr>
        <p:txBody>
          <a:bodyPr wrap="none">
            <a:spAutoFit/>
          </a:bodyPr>
          <a:lstStyle/>
          <a:p>
            <a:r>
              <a:rPr lang="en-GB" sz="9600" dirty="0">
                <a:solidFill>
                  <a:srgbClr val="E8E0DE"/>
                </a:solidFill>
                <a:latin typeface="Adler" panose="00000400000000000000" pitchFamily="2" charset="0"/>
              </a:rPr>
              <a:t>_</a:t>
            </a:r>
          </a:p>
        </p:txBody>
      </p:sp>
    </p:spTree>
    <p:extLst>
      <p:ext uri="{BB962C8B-B14F-4D97-AF65-F5344CB8AC3E}">
        <p14:creationId xmlns:p14="http://schemas.microsoft.com/office/powerpoint/2010/main" val="2060550427"/>
      </p:ext>
    </p:extLst>
  </p:cSld>
  <p:clrMapOvr>
    <a:masterClrMapping/>
  </p:clrMapOvr>
  <mc:AlternateContent xmlns:mc="http://schemas.openxmlformats.org/markup-compatibility/2006" xmlns:p14="http://schemas.microsoft.com/office/powerpoint/2010/main">
    <mc:Choice Requires="p14">
      <p:transition spd="slow" p14:dur="2500" advClick="0" advTm="9000">
        <p:fade/>
      </p:transition>
    </mc:Choice>
    <mc:Fallback xmlns="">
      <p:transition spd="slow" advClick="0" advTm="9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BD8318-9FCE-4B33-A7AB-977145D92B56}"/>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53786" y="-904659"/>
            <a:ext cx="12899572" cy="8598947"/>
          </a:xfrm>
          <a:prstGeom prst="rect">
            <a:avLst/>
          </a:prstGeom>
          <a:solidFill>
            <a:srgbClr val="5C4B5D"/>
          </a:solidFill>
          <a:ln>
            <a:solidFill>
              <a:srgbClr val="211D12"/>
            </a:solidFill>
          </a:ln>
        </p:spPr>
      </p:pic>
      <p:pic>
        <p:nvPicPr>
          <p:cNvPr id="2" name="ASHLEYsoulsession">
            <a:hlinkClick r:id="" action="ppaction://media"/>
            <a:extLst>
              <a:ext uri="{FF2B5EF4-FFF2-40B4-BE49-F238E27FC236}">
                <a16:creationId xmlns:a16="http://schemas.microsoft.com/office/drawing/2014/main" id="{268E4D81-3B3C-4680-818D-EEAF4364BBA8}"/>
              </a:ext>
            </a:extLst>
          </p:cNvPr>
          <p:cNvPicPr>
            <a:picLocks noChangeAspect="1"/>
          </p:cNvPicPr>
          <p:nvPr>
            <a:videoFile r:link="rId1"/>
            <p:extLst>
              <p:ext uri="{DAA4B4D4-6D71-4841-9C94-3DE7FCFB9230}">
                <p14:media xmlns:p14="http://schemas.microsoft.com/office/powerpoint/2010/main" r:embed="rId2">
                  <p14:trim st="1386" end="662"/>
                </p14:media>
              </p:ext>
            </p:extLst>
          </p:nvPr>
        </p:nvPicPr>
        <p:blipFill>
          <a:blip r:embed="rId5"/>
          <a:stretch>
            <a:fillRect/>
          </a:stretch>
        </p:blipFill>
        <p:spPr>
          <a:xfrm>
            <a:off x="1033092" y="581114"/>
            <a:ext cx="10125816" cy="5695772"/>
          </a:xfrm>
          <a:prstGeom prst="rect">
            <a:avLst/>
          </a:prstGeom>
          <a:ln w="190500">
            <a:solidFill>
              <a:srgbClr val="45373E"/>
            </a:solidFill>
          </a:ln>
        </p:spPr>
      </p:pic>
    </p:spTree>
    <p:extLst>
      <p:ext uri="{BB962C8B-B14F-4D97-AF65-F5344CB8AC3E}">
        <p14:creationId xmlns:p14="http://schemas.microsoft.com/office/powerpoint/2010/main" val="411173630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1D1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64BF9-92E8-4C1E-9FF7-B6C40BCA1AF6}"/>
              </a:ext>
            </a:extLst>
          </p:cNvPr>
          <p:cNvSpPr txBox="1"/>
          <p:nvPr/>
        </p:nvSpPr>
        <p:spPr>
          <a:xfrm>
            <a:off x="4457700" y="653143"/>
            <a:ext cx="3526971" cy="369332"/>
          </a:xfrm>
          <a:prstGeom prst="rect">
            <a:avLst/>
          </a:prstGeom>
          <a:noFill/>
        </p:spPr>
        <p:txBody>
          <a:bodyPr wrap="square" rtlCol="0">
            <a:spAutoFit/>
          </a:bodyPr>
          <a:lstStyle/>
          <a:p>
            <a:endParaRPr lang="en-GB" dirty="0">
              <a:latin typeface="Quikhand" panose="02000000000000000000" pitchFamily="2" charset="0"/>
            </a:endParaRPr>
          </a:p>
        </p:txBody>
      </p:sp>
      <p:pic>
        <p:nvPicPr>
          <p:cNvPr id="6" name="Picture 5">
            <a:extLst>
              <a:ext uri="{FF2B5EF4-FFF2-40B4-BE49-F238E27FC236}">
                <a16:creationId xmlns:a16="http://schemas.microsoft.com/office/drawing/2014/main" id="{5D850387-0683-4DB9-BF77-A9E4D968A8E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9593144" y="5125584"/>
            <a:ext cx="2598856" cy="1732416"/>
          </a:xfrm>
          <a:prstGeom prst="ellipse">
            <a:avLst/>
          </a:prstGeom>
          <a:ln>
            <a:noFill/>
          </a:ln>
          <a:effectLst>
            <a:softEdge rad="127000"/>
          </a:effectLst>
        </p:spPr>
      </p:pic>
      <p:sp>
        <p:nvSpPr>
          <p:cNvPr id="7" name="TextBox 6">
            <a:extLst>
              <a:ext uri="{FF2B5EF4-FFF2-40B4-BE49-F238E27FC236}">
                <a16:creationId xmlns:a16="http://schemas.microsoft.com/office/drawing/2014/main" id="{1A87C14F-4755-4549-B987-20F730D34DAA}"/>
              </a:ext>
            </a:extLst>
          </p:cNvPr>
          <p:cNvSpPr txBox="1"/>
          <p:nvPr/>
        </p:nvSpPr>
        <p:spPr>
          <a:xfrm>
            <a:off x="9731677" y="5735637"/>
            <a:ext cx="1160895" cy="461665"/>
          </a:xfrm>
          <a:prstGeom prst="rect">
            <a:avLst/>
          </a:prstGeom>
          <a:noFill/>
        </p:spPr>
        <p:txBody>
          <a:bodyPr wrap="square" rtlCol="0">
            <a:spAutoFit/>
          </a:bodyPr>
          <a:lstStyle/>
          <a:p>
            <a:r>
              <a:rPr lang="en-GB" sz="1200" dirty="0">
                <a:solidFill>
                  <a:srgbClr val="E8E0DE"/>
                </a:solidFill>
                <a:latin typeface="Adler" panose="00000400000000000000" pitchFamily="2" charset="0"/>
              </a:rPr>
              <a:t>Soul Sessions</a:t>
            </a:r>
          </a:p>
        </p:txBody>
      </p:sp>
      <p:sp>
        <p:nvSpPr>
          <p:cNvPr id="5" name="TextBox 4">
            <a:extLst>
              <a:ext uri="{FF2B5EF4-FFF2-40B4-BE49-F238E27FC236}">
                <a16:creationId xmlns:a16="http://schemas.microsoft.com/office/drawing/2014/main" id="{BE8AE331-BB60-490F-A06D-2A0D8E462ECB}"/>
              </a:ext>
            </a:extLst>
          </p:cNvPr>
          <p:cNvSpPr txBox="1"/>
          <p:nvPr/>
        </p:nvSpPr>
        <p:spPr>
          <a:xfrm>
            <a:off x="1033222" y="366948"/>
            <a:ext cx="8786256" cy="7478970"/>
          </a:xfrm>
          <a:prstGeom prst="rect">
            <a:avLst/>
          </a:prstGeom>
          <a:noFill/>
        </p:spPr>
        <p:txBody>
          <a:bodyPr wrap="square" rtlCol="0">
            <a:spAutoFit/>
          </a:bodyPr>
          <a:lstStyle/>
          <a:p>
            <a:r>
              <a:rPr lang="en-GB" sz="3200" dirty="0">
                <a:solidFill>
                  <a:srgbClr val="E8E0DE"/>
                </a:solidFill>
                <a:latin typeface="The Serif Hand Black" panose="03070902030502020204" pitchFamily="66" charset="0"/>
              </a:rPr>
              <a:t>Think about these questions</a:t>
            </a:r>
          </a:p>
          <a:p>
            <a:endParaRPr lang="en-GB" sz="3200" dirty="0">
              <a:solidFill>
                <a:srgbClr val="E8E0DE"/>
              </a:solidFill>
              <a:latin typeface="The Serif Hand Black" panose="03070902030502020204" pitchFamily="66" charset="0"/>
            </a:endParaRPr>
          </a:p>
          <a:p>
            <a:pPr lvl="0"/>
            <a:r>
              <a:rPr lang="en-GB" sz="3200" dirty="0">
                <a:solidFill>
                  <a:srgbClr val="E8E0DE"/>
                </a:solidFill>
                <a:latin typeface="The Serif Hand Black" panose="03070902030502020204" pitchFamily="66" charset="0"/>
              </a:rPr>
              <a:t>	What would it look like to have endless peace in our world? In 	your own life? </a:t>
            </a:r>
          </a:p>
          <a:p>
            <a:pPr lvl="0"/>
            <a:endParaRPr lang="en-GB" sz="3200" dirty="0">
              <a:solidFill>
                <a:srgbClr val="E8E0DE"/>
              </a:solidFill>
              <a:latin typeface="The Serif Hand Black" panose="03070902030502020204" pitchFamily="66" charset="0"/>
            </a:endParaRPr>
          </a:p>
          <a:p>
            <a:pPr lvl="0"/>
            <a:r>
              <a:rPr lang="en-GB" sz="3200" dirty="0">
                <a:solidFill>
                  <a:srgbClr val="E8E0DE"/>
                </a:solidFill>
                <a:latin typeface="The Serif Hand Black" panose="03070902030502020204" pitchFamily="66" charset="0"/>
              </a:rPr>
              <a:t>	Share a time when you felt at peace. What was it like? Were you 	alone or with someone else? What was going on in your life? 	</a:t>
            </a:r>
          </a:p>
          <a:p>
            <a:pPr lvl="0"/>
            <a:endParaRPr lang="en-GB" sz="3200" dirty="0">
              <a:solidFill>
                <a:srgbClr val="E8E0DE"/>
              </a:solidFill>
              <a:latin typeface="The Serif Hand Black" panose="03070902030502020204" pitchFamily="66" charset="0"/>
            </a:endParaRPr>
          </a:p>
          <a:p>
            <a:pPr lvl="0"/>
            <a:r>
              <a:rPr lang="en-GB" sz="3200" dirty="0">
                <a:solidFill>
                  <a:srgbClr val="E8E0DE"/>
                </a:solidFill>
                <a:latin typeface="The Serif Hand Black" panose="03070902030502020204" pitchFamily="66" charset="0"/>
              </a:rPr>
              <a:t>	Pastor Michelle shared three ways that she accesses God’s peace 	(breathing, venting to God, and taking care of herself). Do you have 	any ways of accessing God’s peace, or anything you might want to 	try? </a:t>
            </a:r>
          </a:p>
          <a:p>
            <a:endParaRPr lang="en-GB" sz="3200" dirty="0">
              <a:solidFill>
                <a:srgbClr val="E8E0DE"/>
              </a:solidFill>
              <a:latin typeface="The Serif Hand Black" panose="03070902030502020204" pitchFamily="66" charset="0"/>
            </a:endParaRPr>
          </a:p>
          <a:p>
            <a:endParaRPr lang="en-GB" sz="3200" dirty="0">
              <a:solidFill>
                <a:srgbClr val="E8E0DE"/>
              </a:solidFill>
              <a:latin typeface="The Serif Hand Black" panose="03070902030502020204" pitchFamily="66" charset="0"/>
            </a:endParaRPr>
          </a:p>
          <a:p>
            <a:r>
              <a:rPr lang="en-GB" sz="3200" dirty="0">
                <a:solidFill>
                  <a:srgbClr val="E8E0DE"/>
                </a:solidFill>
                <a:latin typeface="The Serif Hand Black" panose="03070902030502020204" pitchFamily="66" charset="0"/>
              </a:rPr>
              <a:t> </a:t>
            </a:r>
          </a:p>
        </p:txBody>
      </p:sp>
    </p:spTree>
    <p:extLst>
      <p:ext uri="{BB962C8B-B14F-4D97-AF65-F5344CB8AC3E}">
        <p14:creationId xmlns:p14="http://schemas.microsoft.com/office/powerpoint/2010/main" val="30398448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1D1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64BF9-92E8-4C1E-9FF7-B6C40BCA1AF6}"/>
              </a:ext>
            </a:extLst>
          </p:cNvPr>
          <p:cNvSpPr txBox="1"/>
          <p:nvPr/>
        </p:nvSpPr>
        <p:spPr>
          <a:xfrm>
            <a:off x="4457700" y="653143"/>
            <a:ext cx="3526971" cy="369332"/>
          </a:xfrm>
          <a:prstGeom prst="rect">
            <a:avLst/>
          </a:prstGeom>
          <a:noFill/>
        </p:spPr>
        <p:txBody>
          <a:bodyPr wrap="square" rtlCol="0">
            <a:spAutoFit/>
          </a:bodyPr>
          <a:lstStyle/>
          <a:p>
            <a:endParaRPr lang="en-GB" dirty="0">
              <a:latin typeface="Quikhand" panose="02000000000000000000" pitchFamily="2" charset="0"/>
            </a:endParaRPr>
          </a:p>
        </p:txBody>
      </p:sp>
      <p:pic>
        <p:nvPicPr>
          <p:cNvPr id="6" name="Picture 5">
            <a:extLst>
              <a:ext uri="{FF2B5EF4-FFF2-40B4-BE49-F238E27FC236}">
                <a16:creationId xmlns:a16="http://schemas.microsoft.com/office/drawing/2014/main" id="{5D850387-0683-4DB9-BF77-A9E4D968A8E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9593144" y="5125584"/>
            <a:ext cx="2598856" cy="1732416"/>
          </a:xfrm>
          <a:prstGeom prst="ellipse">
            <a:avLst/>
          </a:prstGeom>
          <a:ln>
            <a:noFill/>
          </a:ln>
          <a:effectLst>
            <a:softEdge rad="127000"/>
          </a:effectLst>
        </p:spPr>
      </p:pic>
      <p:sp>
        <p:nvSpPr>
          <p:cNvPr id="7" name="TextBox 6">
            <a:extLst>
              <a:ext uri="{FF2B5EF4-FFF2-40B4-BE49-F238E27FC236}">
                <a16:creationId xmlns:a16="http://schemas.microsoft.com/office/drawing/2014/main" id="{1A87C14F-4755-4549-B987-20F730D34DAA}"/>
              </a:ext>
            </a:extLst>
          </p:cNvPr>
          <p:cNvSpPr txBox="1"/>
          <p:nvPr/>
        </p:nvSpPr>
        <p:spPr>
          <a:xfrm>
            <a:off x="9731677" y="5735637"/>
            <a:ext cx="1160895" cy="461665"/>
          </a:xfrm>
          <a:prstGeom prst="rect">
            <a:avLst/>
          </a:prstGeom>
          <a:noFill/>
        </p:spPr>
        <p:txBody>
          <a:bodyPr wrap="square" rtlCol="0">
            <a:spAutoFit/>
          </a:bodyPr>
          <a:lstStyle/>
          <a:p>
            <a:r>
              <a:rPr lang="en-GB" sz="1200" dirty="0">
                <a:solidFill>
                  <a:srgbClr val="E8E0DE"/>
                </a:solidFill>
                <a:latin typeface="Adler" panose="00000400000000000000" pitchFamily="2" charset="0"/>
              </a:rPr>
              <a:t>Soul Sessions</a:t>
            </a:r>
          </a:p>
        </p:txBody>
      </p:sp>
      <p:sp>
        <p:nvSpPr>
          <p:cNvPr id="5" name="TextBox 4">
            <a:extLst>
              <a:ext uri="{FF2B5EF4-FFF2-40B4-BE49-F238E27FC236}">
                <a16:creationId xmlns:a16="http://schemas.microsoft.com/office/drawing/2014/main" id="{BE8AE331-BB60-490F-A06D-2A0D8E462ECB}"/>
              </a:ext>
            </a:extLst>
          </p:cNvPr>
          <p:cNvSpPr txBox="1"/>
          <p:nvPr/>
        </p:nvSpPr>
        <p:spPr>
          <a:xfrm>
            <a:off x="1161126" y="471131"/>
            <a:ext cx="8989553" cy="7478970"/>
          </a:xfrm>
          <a:prstGeom prst="rect">
            <a:avLst/>
          </a:prstGeom>
          <a:noFill/>
        </p:spPr>
        <p:txBody>
          <a:bodyPr wrap="square" rtlCol="0">
            <a:spAutoFit/>
          </a:bodyPr>
          <a:lstStyle/>
          <a:p>
            <a:r>
              <a:rPr lang="en-GB" sz="3200" dirty="0">
                <a:solidFill>
                  <a:srgbClr val="E8E0DE"/>
                </a:solidFill>
                <a:latin typeface="The Serif Hand Black" panose="03070902030502020204" pitchFamily="66" charset="0"/>
              </a:rPr>
              <a:t>A Prayer</a:t>
            </a:r>
          </a:p>
          <a:p>
            <a:endParaRPr lang="en-GB" sz="3200" dirty="0">
              <a:solidFill>
                <a:srgbClr val="E8E0DE"/>
              </a:solidFill>
              <a:latin typeface="The Serif Hand Black" panose="03070902030502020204" pitchFamily="66" charset="0"/>
            </a:endParaRPr>
          </a:p>
          <a:p>
            <a:pPr lvl="1"/>
            <a:r>
              <a:rPr lang="en-GB" sz="3200" dirty="0">
                <a:solidFill>
                  <a:srgbClr val="E8E0DE"/>
                </a:solidFill>
                <a:latin typeface="The Serif Hand Black" panose="03070902030502020204" pitchFamily="66" charset="0"/>
              </a:rPr>
              <a:t>Dear God, </a:t>
            </a:r>
          </a:p>
          <a:p>
            <a:pPr lvl="1"/>
            <a:r>
              <a:rPr lang="en-GB" sz="3200" dirty="0">
                <a:solidFill>
                  <a:srgbClr val="E8E0DE"/>
                </a:solidFill>
                <a:latin typeface="The Serif Hand Black" panose="03070902030502020204" pitchFamily="66" charset="0"/>
              </a:rPr>
              <a:t>Thank you being a God of endless peace. </a:t>
            </a:r>
          </a:p>
          <a:p>
            <a:pPr lvl="1"/>
            <a:r>
              <a:rPr lang="en-GB" sz="3200" dirty="0">
                <a:solidFill>
                  <a:srgbClr val="E8E0DE"/>
                </a:solidFill>
                <a:latin typeface="The Serif Hand Black" panose="03070902030502020204" pitchFamily="66" charset="0"/>
              </a:rPr>
              <a:t>Thank you for making your peace available to us anytime, in any place. </a:t>
            </a:r>
          </a:p>
          <a:p>
            <a:pPr lvl="1"/>
            <a:r>
              <a:rPr lang="en-GB" sz="3200" dirty="0">
                <a:solidFill>
                  <a:srgbClr val="E8E0DE"/>
                </a:solidFill>
                <a:latin typeface="The Serif Hand Black" panose="03070902030502020204" pitchFamily="66" charset="0"/>
              </a:rPr>
              <a:t>Help us to feel your presence with us, and to join in with your work of healing our relationships with our own bodies, minds and souls; our relationships with other people; our relationships with the natural world; and our relationships with you. </a:t>
            </a:r>
          </a:p>
          <a:p>
            <a:pPr lvl="1"/>
            <a:r>
              <a:rPr lang="en-GB" sz="3200" dirty="0">
                <a:solidFill>
                  <a:srgbClr val="E8E0DE"/>
                </a:solidFill>
                <a:latin typeface="The Serif Hand Black" panose="03070902030502020204" pitchFamily="66" charset="0"/>
              </a:rPr>
              <a:t>We love you and we thank you for loving us no matter what. </a:t>
            </a:r>
          </a:p>
          <a:p>
            <a:pPr lvl="1"/>
            <a:r>
              <a:rPr lang="en-GB" sz="3200" dirty="0">
                <a:solidFill>
                  <a:srgbClr val="E8E0DE"/>
                </a:solidFill>
                <a:latin typeface="The Serif Hand Black" panose="03070902030502020204" pitchFamily="66" charset="0"/>
              </a:rPr>
              <a:t>Amen. </a:t>
            </a:r>
          </a:p>
          <a:p>
            <a:endParaRPr lang="en-GB" sz="3200" dirty="0">
              <a:solidFill>
                <a:srgbClr val="E8E0DE"/>
              </a:solidFill>
              <a:latin typeface="The Serif Hand Black" panose="03070902030502020204" pitchFamily="66" charset="0"/>
            </a:endParaRPr>
          </a:p>
          <a:p>
            <a:endParaRPr lang="en-GB" sz="3200" dirty="0">
              <a:solidFill>
                <a:srgbClr val="E8E0DE"/>
              </a:solidFill>
              <a:latin typeface="The Serif Hand Black" panose="03070902030502020204" pitchFamily="66" charset="0"/>
            </a:endParaRPr>
          </a:p>
          <a:p>
            <a:endParaRPr lang="en-GB" sz="3200" dirty="0">
              <a:solidFill>
                <a:srgbClr val="E8E0DE"/>
              </a:solidFill>
              <a:latin typeface="The Serif Hand Black" panose="03070902030502020204" pitchFamily="66" charset="0"/>
            </a:endParaRPr>
          </a:p>
          <a:p>
            <a:r>
              <a:rPr lang="en-GB" sz="3200" dirty="0">
                <a:solidFill>
                  <a:srgbClr val="E8E0DE"/>
                </a:solidFill>
                <a:latin typeface="The Serif Hand Black" panose="03070902030502020204" pitchFamily="66" charset="0"/>
              </a:rPr>
              <a:t> </a:t>
            </a:r>
          </a:p>
        </p:txBody>
      </p:sp>
    </p:spTree>
    <p:extLst>
      <p:ext uri="{BB962C8B-B14F-4D97-AF65-F5344CB8AC3E}">
        <p14:creationId xmlns:p14="http://schemas.microsoft.com/office/powerpoint/2010/main" val="995337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1D1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64BF9-92E8-4C1E-9FF7-B6C40BCA1AF6}"/>
              </a:ext>
            </a:extLst>
          </p:cNvPr>
          <p:cNvSpPr txBox="1"/>
          <p:nvPr/>
        </p:nvSpPr>
        <p:spPr>
          <a:xfrm>
            <a:off x="4457700" y="653143"/>
            <a:ext cx="3526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Quikhand" panose="02000000000000000000" pitchFamily="2" charset="0"/>
              <a:ea typeface="+mn-ea"/>
              <a:cs typeface="+mn-cs"/>
            </a:endParaRPr>
          </a:p>
        </p:txBody>
      </p:sp>
      <p:pic>
        <p:nvPicPr>
          <p:cNvPr id="6" name="Picture 5">
            <a:extLst>
              <a:ext uri="{FF2B5EF4-FFF2-40B4-BE49-F238E27FC236}">
                <a16:creationId xmlns:a16="http://schemas.microsoft.com/office/drawing/2014/main" id="{5D850387-0683-4DB9-BF77-A9E4D968A8E3}"/>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593144" y="5125584"/>
            <a:ext cx="2598856" cy="1732416"/>
          </a:xfrm>
          <a:prstGeom prst="ellipse">
            <a:avLst/>
          </a:prstGeom>
          <a:ln>
            <a:noFill/>
          </a:ln>
          <a:effectLst>
            <a:softEdge rad="127000"/>
          </a:effectLst>
        </p:spPr>
      </p:pic>
      <p:sp>
        <p:nvSpPr>
          <p:cNvPr id="7" name="TextBox 6">
            <a:extLst>
              <a:ext uri="{FF2B5EF4-FFF2-40B4-BE49-F238E27FC236}">
                <a16:creationId xmlns:a16="http://schemas.microsoft.com/office/drawing/2014/main" id="{1A87C14F-4755-4549-B987-20F730D34DAA}"/>
              </a:ext>
            </a:extLst>
          </p:cNvPr>
          <p:cNvSpPr txBox="1"/>
          <p:nvPr/>
        </p:nvSpPr>
        <p:spPr>
          <a:xfrm>
            <a:off x="9731677" y="5735637"/>
            <a:ext cx="11608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8E0DE"/>
                </a:solidFill>
                <a:effectLst/>
                <a:uLnTx/>
                <a:uFillTx/>
                <a:latin typeface="Adler" panose="00000400000000000000" pitchFamily="2" charset="0"/>
                <a:ea typeface="+mn-ea"/>
                <a:cs typeface="+mn-cs"/>
              </a:rPr>
              <a:t>Soul Sessions</a:t>
            </a:r>
          </a:p>
        </p:txBody>
      </p:sp>
      <p:sp>
        <p:nvSpPr>
          <p:cNvPr id="5" name="TextBox 4">
            <a:extLst>
              <a:ext uri="{FF2B5EF4-FFF2-40B4-BE49-F238E27FC236}">
                <a16:creationId xmlns:a16="http://schemas.microsoft.com/office/drawing/2014/main" id="{BE8AE331-BB60-490F-A06D-2A0D8E462ECB}"/>
              </a:ext>
            </a:extLst>
          </p:cNvPr>
          <p:cNvSpPr txBox="1"/>
          <p:nvPr/>
        </p:nvSpPr>
        <p:spPr>
          <a:xfrm>
            <a:off x="970092" y="2933911"/>
            <a:ext cx="7462157" cy="3539430"/>
          </a:xfrm>
          <a:prstGeom prst="rect">
            <a:avLst/>
          </a:prstGeom>
          <a:noFill/>
        </p:spPr>
        <p:txBody>
          <a:bodyPr wrap="square" rtlCol="0">
            <a:spAutoFit/>
          </a:bodyPr>
          <a:lstStyle/>
          <a:p>
            <a:pPr lvl="0">
              <a:defRPr/>
            </a:pPr>
            <a:r>
              <a:rPr lang="en-GB" sz="3200" dirty="0">
                <a:solidFill>
                  <a:srgbClr val="E8E0DE"/>
                </a:solidFill>
                <a:latin typeface="The Serif Hand Black" panose="03070902030502020204" pitchFamily="66" charset="0"/>
              </a:rPr>
              <a:t>soul session: Pastor Michelle </a:t>
            </a:r>
            <a:r>
              <a:rPr lang="en-GB" sz="3200" dirty="0" err="1">
                <a:solidFill>
                  <a:srgbClr val="E8E0DE"/>
                </a:solidFill>
                <a:latin typeface="The Serif Hand Black" panose="03070902030502020204" pitchFamily="66" charset="0"/>
              </a:rPr>
              <a:t>ashley</a:t>
            </a:r>
            <a:r>
              <a:rPr lang="en-GB" sz="3200" dirty="0">
                <a:solidFill>
                  <a:srgbClr val="E8E0DE"/>
                </a:solidFill>
                <a:latin typeface="The Serif Hand Black" panose="03070902030502020204" pitchFamily="66"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rgbClr val="E8E0DE"/>
              </a:solidFill>
              <a:latin typeface="The Serif Hand Black" panose="03070902030502020204" pitchFamily="66"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E8E0DE"/>
                </a:solidFill>
                <a:latin typeface="The Serif Hand Black" panose="03070902030502020204" pitchFamily="66" charset="0"/>
              </a:rPr>
              <a:t>Music: Adventure from bensound.com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E8E0DE"/>
              </a:solidFill>
              <a:effectLst/>
              <a:uLnTx/>
              <a:uFillTx/>
              <a:latin typeface="The Serif Hand Black" panose="03070902030502020204" pitchFamily="66" charset="0"/>
              <a:ea typeface="+mn-ea"/>
              <a:cs typeface="+mn-cs"/>
            </a:endParaRPr>
          </a:p>
          <a:p>
            <a:pPr lvl="0"/>
            <a:r>
              <a:rPr lang="en-GB" sz="3200" dirty="0">
                <a:solidFill>
                  <a:srgbClr val="E8E0DE"/>
                </a:solidFill>
                <a:latin typeface="The Serif Hand Black" panose="03070902030502020204" pitchFamily="66" charset="0"/>
              </a:rPr>
              <a:t>Photo: Gabriel Barletta From Unsplash.com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E8E0DE"/>
              </a:solidFill>
              <a:effectLst/>
              <a:uLnTx/>
              <a:uFillTx/>
              <a:latin typeface="The Serif Hand Black" panose="030709020305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8E0DE"/>
                </a:solidFill>
                <a:effectLst/>
                <a:uLnTx/>
                <a:uFillTx/>
                <a:latin typeface="The Serif Hand Black" panose="03070902030502020204" pitchFamily="66" charset="0"/>
                <a:ea typeface="+mn-ea"/>
                <a:cs typeface="+mn-cs"/>
              </a:rPr>
              <a:t> </a:t>
            </a:r>
          </a:p>
        </p:txBody>
      </p:sp>
      <p:pic>
        <p:nvPicPr>
          <p:cNvPr id="8" name="bensound-adventure">
            <a:hlinkClick r:id="" action="ppaction://media"/>
            <a:extLst>
              <a:ext uri="{FF2B5EF4-FFF2-40B4-BE49-F238E27FC236}">
                <a16:creationId xmlns:a16="http://schemas.microsoft.com/office/drawing/2014/main" id="{6A108D6F-6A01-4C4B-B590-F961A5D0F60B}"/>
              </a:ext>
            </a:extLst>
          </p:cNvPr>
          <p:cNvPicPr>
            <a:picLocks noChangeAspect="1"/>
          </p:cNvPicPr>
          <p:nvPr>
            <a:audioFile r:link="rId1"/>
            <p:extLst>
              <p:ext uri="{DAA4B4D4-6D71-4841-9C94-3DE7FCFB9230}">
                <p14:media xmlns:p14="http://schemas.microsoft.com/office/powerpoint/2010/main" r:embed="rId2">
                  <p14:trim end="0.0416"/>
                  <p14:fade out="1750"/>
                </p14:media>
              </p:ext>
            </p:extLst>
          </p:nvPr>
        </p:nvPicPr>
        <p:blipFill>
          <a:blip r:embed="rId5"/>
          <a:stretch>
            <a:fillRect/>
          </a:stretch>
        </p:blipFill>
        <p:spPr>
          <a:xfrm>
            <a:off x="11172203" y="365143"/>
            <a:ext cx="288000" cy="288000"/>
          </a:xfrm>
          <a:prstGeom prst="rect">
            <a:avLst/>
          </a:prstGeom>
        </p:spPr>
      </p:pic>
    </p:spTree>
    <p:extLst>
      <p:ext uri="{BB962C8B-B14F-4D97-AF65-F5344CB8AC3E}">
        <p14:creationId xmlns:p14="http://schemas.microsoft.com/office/powerpoint/2010/main" val="28033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11D1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164BF9-92E8-4C1E-9FF7-B6C40BCA1AF6}"/>
              </a:ext>
            </a:extLst>
          </p:cNvPr>
          <p:cNvSpPr txBox="1"/>
          <p:nvPr/>
        </p:nvSpPr>
        <p:spPr>
          <a:xfrm>
            <a:off x="4457700" y="653143"/>
            <a:ext cx="35269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Quikhand" panose="02000000000000000000" pitchFamily="2" charset="0"/>
              <a:ea typeface="+mn-ea"/>
              <a:cs typeface="+mn-cs"/>
            </a:endParaRPr>
          </a:p>
        </p:txBody>
      </p:sp>
      <p:pic>
        <p:nvPicPr>
          <p:cNvPr id="6" name="Picture 5">
            <a:extLst>
              <a:ext uri="{FF2B5EF4-FFF2-40B4-BE49-F238E27FC236}">
                <a16:creationId xmlns:a16="http://schemas.microsoft.com/office/drawing/2014/main" id="{5D850387-0683-4DB9-BF77-A9E4D968A8E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9593144" y="5125584"/>
            <a:ext cx="2598856" cy="1732416"/>
          </a:xfrm>
          <a:prstGeom prst="ellipse">
            <a:avLst/>
          </a:prstGeom>
          <a:ln>
            <a:noFill/>
          </a:ln>
          <a:effectLst>
            <a:softEdge rad="127000"/>
          </a:effectLst>
        </p:spPr>
      </p:pic>
      <p:sp>
        <p:nvSpPr>
          <p:cNvPr id="7" name="TextBox 6">
            <a:extLst>
              <a:ext uri="{FF2B5EF4-FFF2-40B4-BE49-F238E27FC236}">
                <a16:creationId xmlns:a16="http://schemas.microsoft.com/office/drawing/2014/main" id="{1A87C14F-4755-4549-B987-20F730D34DAA}"/>
              </a:ext>
            </a:extLst>
          </p:cNvPr>
          <p:cNvSpPr txBox="1"/>
          <p:nvPr/>
        </p:nvSpPr>
        <p:spPr>
          <a:xfrm>
            <a:off x="9731677" y="5735637"/>
            <a:ext cx="11608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E8E0DE"/>
                </a:solidFill>
                <a:effectLst/>
                <a:uLnTx/>
                <a:uFillTx/>
                <a:latin typeface="Adler" panose="00000400000000000000" pitchFamily="2" charset="0"/>
                <a:ea typeface="+mn-ea"/>
                <a:cs typeface="+mn-cs"/>
              </a:rPr>
              <a:t>Soul Sessions</a:t>
            </a:r>
          </a:p>
        </p:txBody>
      </p:sp>
      <p:sp>
        <p:nvSpPr>
          <p:cNvPr id="5" name="TextBox 4">
            <a:extLst>
              <a:ext uri="{FF2B5EF4-FFF2-40B4-BE49-F238E27FC236}">
                <a16:creationId xmlns:a16="http://schemas.microsoft.com/office/drawing/2014/main" id="{BE8AE331-BB60-490F-A06D-2A0D8E462ECB}"/>
              </a:ext>
            </a:extLst>
          </p:cNvPr>
          <p:cNvSpPr txBox="1"/>
          <p:nvPr/>
        </p:nvSpPr>
        <p:spPr>
          <a:xfrm>
            <a:off x="1094014" y="865414"/>
            <a:ext cx="7462157"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8E0DE"/>
                </a:solidFill>
                <a:effectLst/>
                <a:uLnTx/>
                <a:uFillTx/>
                <a:latin typeface="The Serif Hand Black" panose="03070902030502020204"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E8E0DE"/>
              </a:solidFill>
              <a:effectLst/>
              <a:uLnTx/>
              <a:uFillTx/>
              <a:latin typeface="The Serif Hand Black" panose="030709020305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E8E0DE"/>
              </a:solidFill>
              <a:effectLst/>
              <a:uLnTx/>
              <a:uFillTx/>
              <a:latin typeface="The Serif Hand Black" panose="03070902030502020204"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E8E0DE"/>
                </a:solidFill>
                <a:effectLst/>
                <a:uLnTx/>
                <a:uFillTx/>
                <a:latin typeface="The Serif Hand Black" panose="03070902030502020204" pitchFamily="66" charset="0"/>
                <a:ea typeface="+mn-ea"/>
                <a:cs typeface="+mn-cs"/>
              </a:rPr>
              <a:t> </a:t>
            </a:r>
          </a:p>
        </p:txBody>
      </p:sp>
    </p:spTree>
    <p:extLst>
      <p:ext uri="{BB962C8B-B14F-4D97-AF65-F5344CB8AC3E}">
        <p14:creationId xmlns:p14="http://schemas.microsoft.com/office/powerpoint/2010/main" val="371340026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2d54643-f0be-4cbf-8a72-764f6d5615c7">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414EF912821B047803D1A35DC7B9581" ma:contentTypeVersion="11" ma:contentTypeDescription="Create a new document." ma:contentTypeScope="" ma:versionID="2036737c49ac81c281d2bddea9fa8d2a">
  <xsd:schema xmlns:xsd="http://www.w3.org/2001/XMLSchema" xmlns:xs="http://www.w3.org/2001/XMLSchema" xmlns:p="http://schemas.microsoft.com/office/2006/metadata/properties" xmlns:ns2="93cfa328-d6c9-4f85-949f-b428b310754b" xmlns:ns3="c2d54643-f0be-4cbf-8a72-764f6d5615c7" targetNamespace="http://schemas.microsoft.com/office/2006/metadata/properties" ma:root="true" ma:fieldsID="db03ad5b8152c801aff840cb5887d4af" ns2:_="" ns3:_="">
    <xsd:import namespace="93cfa328-d6c9-4f85-949f-b428b310754b"/>
    <xsd:import namespace="c2d54643-f0be-4cbf-8a72-764f6d5615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cfa328-d6c9-4f85-949f-b428b31075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d54643-f0be-4cbf-8a72-764f6d5615c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93B130-F0E1-4301-B871-E9CAA29B395F}">
  <ds:schemaRefs>
    <ds:schemaRef ds:uri="http://schemas.microsoft.com/office/2006/metadata/properties"/>
    <ds:schemaRef ds:uri="http://schemas.microsoft.com/office/infopath/2007/PartnerControls"/>
    <ds:schemaRef ds:uri="c2d54643-f0be-4cbf-8a72-764f6d5615c7"/>
  </ds:schemaRefs>
</ds:datastoreItem>
</file>

<file path=customXml/itemProps2.xml><?xml version="1.0" encoding="utf-8"?>
<ds:datastoreItem xmlns:ds="http://schemas.openxmlformats.org/officeDocument/2006/customXml" ds:itemID="{92DBF6B3-118F-414F-8C9F-A762838AC2AA}">
  <ds:schemaRefs>
    <ds:schemaRef ds:uri="http://schemas.microsoft.com/sharepoint/v3/contenttype/forms"/>
  </ds:schemaRefs>
</ds:datastoreItem>
</file>

<file path=customXml/itemProps3.xml><?xml version="1.0" encoding="utf-8"?>
<ds:datastoreItem xmlns:ds="http://schemas.openxmlformats.org/officeDocument/2006/customXml" ds:itemID="{7EE531FA-96F4-4662-92FC-0E8B2E0E7F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cfa328-d6c9-4f85-949f-b428b310754b"/>
    <ds:schemaRef ds:uri="c2d54643-f0be-4cbf-8a72-764f6d5615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531</TotalTime>
  <Words>146</Words>
  <Application>Microsoft Office PowerPoint</Application>
  <PresentationFormat>Widescreen</PresentationFormat>
  <Paragraphs>43</Paragraphs>
  <Slides>7</Slides>
  <Notes>0</Notes>
  <HiddenSlides>0</HiddenSlides>
  <MMClips>3</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North</dc:creator>
  <cp:lastModifiedBy>Paul North</cp:lastModifiedBy>
  <cp:revision>18</cp:revision>
  <dcterms:created xsi:type="dcterms:W3CDTF">2020-09-09T08:29:47Z</dcterms:created>
  <dcterms:modified xsi:type="dcterms:W3CDTF">2020-12-16T13:17:06Z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0x0101008414EF912821B047803D1A35DC7B9581</vt:lpwstr>
  </property>
  <property fmtid="{D5CDD505-2E9C-101B-9397-08002B2CF9AE}" pid="3" name="Order">
    <vt:r8>609300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