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72" r:id="rId6"/>
    <p:sldId id="275" r:id="rId7"/>
    <p:sldId id="276" r:id="rId8"/>
    <p:sldId id="278" r:id="rId9"/>
    <p:sldId id="27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Baker" initials="JB" lastIdx="1" clrIdx="0">
    <p:extLst>
      <p:ext uri="{19B8F6BF-5375-455C-9EA6-DF929625EA0E}">
        <p15:presenceInfo xmlns:p15="http://schemas.microsoft.com/office/powerpoint/2012/main" userId="S-1-5-21-2911044574-3046137738-119767868-13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5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61205-F613-4CE3-9209-1E92BCCE557D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D5CA8-1135-4764-B58E-C14F03BBD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4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9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7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7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4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3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7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F93EA-2462-4B02-B605-6A27963DF45A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616F-F8A1-435F-B788-D1B539B15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2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4606344" y="0"/>
            <a:ext cx="7585656" cy="6782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2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9143469" y="-112028"/>
            <a:ext cx="3048531" cy="2725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73274" y="6196584"/>
            <a:ext cx="278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" panose="02060603020205020403" pitchFamily="18" charset="0"/>
              </a:rPr>
              <a:t>Watch this…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185737"/>
            <a:ext cx="4679061" cy="4541442"/>
          </a:xfrm>
          <a:prstGeom prst="rect">
            <a:avLst/>
          </a:prstGeom>
        </p:spPr>
      </p:pic>
      <p:pic>
        <p:nvPicPr>
          <p:cNvPr id="9" name="Picture 2" descr="Image result for Glee c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9" y="3617339"/>
            <a:ext cx="5394960" cy="30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3789" y="185737"/>
            <a:ext cx="4471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Compassion</a:t>
            </a:r>
            <a:r>
              <a:rPr lang="en-GB" sz="2800" b="1" dirty="0">
                <a:latin typeface="Rockwell" panose="02060603020205020403" pitchFamily="18" charset="0"/>
              </a:rPr>
              <a:t> is a word that is used a lot but is often misunderstood…</a:t>
            </a:r>
          </a:p>
          <a:p>
            <a:endParaRPr lang="en-GB" sz="2800" b="1" dirty="0">
              <a:latin typeface="Rockwell" panose="02060603020205020403" pitchFamily="18" charset="0"/>
            </a:endParaRPr>
          </a:p>
          <a:p>
            <a:r>
              <a:rPr lang="en-GB" sz="2800" b="1" dirty="0">
                <a:latin typeface="Rockwell" panose="02060603020205020403" pitchFamily="18" charset="0"/>
              </a:rPr>
              <a:t>What does it actually mean?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3789" y="3094119"/>
            <a:ext cx="447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Rockwell" panose="02060603020205020403" pitchFamily="18" charset="0"/>
              </a:rPr>
              <a:t>Have a listen to this lot…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6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9143469" y="-112028"/>
            <a:ext cx="3048531" cy="2725681"/>
          </a:xfrm>
          <a:prstGeom prst="rect">
            <a:avLst/>
          </a:prstGeom>
        </p:spPr>
      </p:pic>
      <p:pic>
        <p:nvPicPr>
          <p:cNvPr id="3" name="QT - Compassion.mp4" descr="QT - Compassion.mp4">
            <a:hlinkClick r:id="" action="ppaction://media"/>
            <a:extLst>
              <a:ext uri="{FF2B5EF4-FFF2-40B4-BE49-F238E27FC236}">
                <a16:creationId xmlns:a16="http://schemas.microsoft.com/office/drawing/2014/main" id="{B8A2B09E-DD6E-D549-B019-58ED6367E2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8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9143469" y="-112028"/>
            <a:ext cx="3048531" cy="2725681"/>
          </a:xfrm>
          <a:prstGeom prst="rect">
            <a:avLst/>
          </a:prstGeom>
        </p:spPr>
      </p:pic>
      <p:pic>
        <p:nvPicPr>
          <p:cNvPr id="3" name="Picture 2" descr="Image result for Compassion in lat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9413" r="7600" b="23556"/>
          <a:stretch/>
        </p:blipFill>
        <p:spPr bwMode="auto">
          <a:xfrm>
            <a:off x="347471" y="411479"/>
            <a:ext cx="8060859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7471" y="4331081"/>
            <a:ext cx="7973570" cy="1978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Rockwell" panose="02060603020205020403" pitchFamily="18" charset="0"/>
              </a:rPr>
              <a:t>People often assume that COMPASSION is simply “being nice” but it is more than that, it involves putting aside your own interests to help others.</a:t>
            </a:r>
            <a:endParaRPr lang="en-GB" b="1" dirty="0">
              <a:latin typeface="Rockwell" panose="020606030202050204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3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136" y="499745"/>
            <a:ext cx="89824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Rockwell" panose="02060603020205020403" pitchFamily="18" charset="0"/>
              </a:rPr>
              <a:t>40acts is a daily generosity challenge that runs throughout the period of Lent, created by the charity Stewardship.  </a:t>
            </a:r>
          </a:p>
          <a:p>
            <a:pPr marL="0" indent="0">
              <a:buNone/>
            </a:pPr>
            <a:r>
              <a:rPr lang="en-US" b="1" dirty="0">
                <a:latin typeface="Rockwell" panose="02060603020205020403" pitchFamily="18" charset="0"/>
              </a:rPr>
              <a:t>During 2019, 100,000+ individuals and thousands of groups took the 40acts challenge, creating a wave of more than 4million generous acts in 180 countries around the world.</a:t>
            </a:r>
          </a:p>
          <a:p>
            <a:pPr marL="0" indent="0">
              <a:buNone/>
            </a:pPr>
            <a:r>
              <a:rPr lang="en-US" b="1" dirty="0">
                <a:latin typeface="Rockwell" panose="02060603020205020403" pitchFamily="18" charset="0"/>
              </a:rPr>
              <a:t>Having had a break in 2019, we are going to join in during 2020…</a:t>
            </a:r>
            <a:endParaRPr lang="en-GB" b="1" dirty="0">
              <a:latin typeface="Rockwell" panose="02060603020205020403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9143469" y="-112028"/>
            <a:ext cx="3048531" cy="2725681"/>
          </a:xfrm>
          <a:prstGeom prst="rect">
            <a:avLst/>
          </a:prstGeom>
        </p:spPr>
      </p:pic>
      <p:pic>
        <p:nvPicPr>
          <p:cNvPr id="3074" name="Picture 2" descr="Image result for 40a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59" y="4325188"/>
            <a:ext cx="5980049" cy="22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5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9143469" y="-112028"/>
            <a:ext cx="3048531" cy="2725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756" y="4418245"/>
            <a:ext cx="10455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Rockwell" panose="02060603020205020403" pitchFamily="18" charset="0"/>
              </a:rPr>
              <a:t>30 seconds silent reflection…</a:t>
            </a:r>
            <a:endParaRPr lang="en-GB" sz="2000" b="1" dirty="0">
              <a:latin typeface="Rockwell" panose="02060603020205020403" pitchFamily="18" charset="0"/>
            </a:endParaRPr>
          </a:p>
          <a:p>
            <a:endParaRPr lang="en-GB" sz="2000" b="1" dirty="0">
              <a:latin typeface="Rockwell" panose="02060603020205020403" pitchFamily="18" charset="0"/>
            </a:endParaRPr>
          </a:p>
          <a:p>
            <a:r>
              <a:rPr lang="en-GB" sz="2000" b="1" dirty="0">
                <a:latin typeface="Rockwell" panose="02060603020205020403" pitchFamily="18" charset="0"/>
              </a:rPr>
              <a:t>If compassion is more than “being nice” what could you do today or during this half term to make a real difference in someone’s life?</a:t>
            </a:r>
          </a:p>
          <a:p>
            <a:endParaRPr lang="en-GB" sz="2000" b="1" dirty="0">
              <a:latin typeface="Rockwell" panose="02060603020205020403" pitchFamily="18" charset="0"/>
            </a:endParaRPr>
          </a:p>
          <a:p>
            <a:r>
              <a:rPr lang="en-GB" sz="2000" b="1" dirty="0">
                <a:latin typeface="Rockwell" panose="02060603020205020403" pitchFamily="18" charset="0"/>
              </a:rPr>
              <a:t>What price are you willing to pay so that others can experience comfort, hope, joy or happiness?</a:t>
            </a:r>
          </a:p>
        </p:txBody>
      </p:sp>
      <p:pic>
        <p:nvPicPr>
          <p:cNvPr id="2050" name="Picture 2" descr="40a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6" y="269737"/>
            <a:ext cx="37338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40ac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47" y="1064596"/>
            <a:ext cx="4388993" cy="309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54" y="996696"/>
            <a:ext cx="6041650" cy="53416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>
                <a:latin typeface="Rockwell" panose="02060603020205020403" pitchFamily="18" charset="0"/>
              </a:rPr>
              <a:t>Prayer</a:t>
            </a:r>
          </a:p>
          <a:p>
            <a:pPr marL="0" indent="0">
              <a:buNone/>
            </a:pPr>
            <a:endParaRPr lang="en-GB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US" sz="3000" dirty="0">
                <a:latin typeface="Rockwell" panose="02060603020205020403" pitchFamily="18" charset="0"/>
              </a:rPr>
              <a:t>Lord, forgive us for our lack of generosity for, compassion toward and understanding of the poor. Help us to see them as you see them and to behave and think in a loving way. Thank you that you do not value people according to their status or resources but love everyone because you made us all. </a:t>
            </a:r>
          </a:p>
          <a:p>
            <a:pPr marL="0" indent="0">
              <a:buNone/>
            </a:pPr>
            <a:endParaRPr lang="en-GB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GB" sz="3000" dirty="0">
                <a:latin typeface="Rockwell" panose="02060603020205020403" pitchFamily="18" charset="0"/>
              </a:rPr>
              <a:t>Amen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5849" r="32444" b="26799"/>
          <a:stretch/>
        </p:blipFill>
        <p:spPr>
          <a:xfrm>
            <a:off x="9143469" y="-112028"/>
            <a:ext cx="3048531" cy="2725681"/>
          </a:xfrm>
          <a:prstGeom prst="rect">
            <a:avLst/>
          </a:prstGeom>
        </p:spPr>
      </p:pic>
      <p:pic>
        <p:nvPicPr>
          <p:cNvPr id="4098" name="Picture 2" descr="Image result for philippians 2: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08" y="2613653"/>
            <a:ext cx="4347721" cy="41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8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4EF912821B047803D1A35DC7B9581" ma:contentTypeVersion="10" ma:contentTypeDescription="Create a new document." ma:contentTypeScope="" ma:versionID="ec49e9876b596e4e23bbc52af389859a">
  <xsd:schema xmlns:xsd="http://www.w3.org/2001/XMLSchema" xmlns:xs="http://www.w3.org/2001/XMLSchema" xmlns:p="http://schemas.microsoft.com/office/2006/metadata/properties" xmlns:ns2="93cfa328-d6c9-4f85-949f-b428b310754b" xmlns:ns3="c2d54643-f0be-4cbf-8a72-764f6d5615c7" targetNamespace="http://schemas.microsoft.com/office/2006/metadata/properties" ma:root="true" ma:fieldsID="2ba1eabdf7074a07bb2a25b8bb655e7b" ns2:_="" ns3:_="">
    <xsd:import namespace="93cfa328-d6c9-4f85-949f-b428b310754b"/>
    <xsd:import namespace="c2d54643-f0be-4cbf-8a72-764f6d561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fa328-d6c9-4f85-949f-b428b3107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54643-f0be-4cbf-8a72-764f6d5615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7E49C3-4ACD-4F77-B46C-12EEAF6EE5A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5C3405-D83C-4D12-A68F-F930FE555C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C1AF7D-9F70-4AA2-BB6C-4728513AD2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cfa328-d6c9-4f85-949f-b428b310754b"/>
    <ds:schemaRef ds:uri="c2d54643-f0be-4cbf-8a72-764f6d561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242</Words>
  <Application>Microsoft Office PowerPoint</Application>
  <PresentationFormat>Widescreen</PresentationFormat>
  <Paragraphs>19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Baker</dc:creator>
  <cp:lastModifiedBy>Microsoft Office User</cp:lastModifiedBy>
  <cp:revision>43</cp:revision>
  <dcterms:created xsi:type="dcterms:W3CDTF">2017-09-07T09:14:42Z</dcterms:created>
  <dcterms:modified xsi:type="dcterms:W3CDTF">2020-12-16T11:36:17Z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0x0101008414EF912821B047803D1A35DC7B9581</vt:lpwstr>
  </property>
</Properties>
</file>